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43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A1FFE-4B82-41C7-91A1-6DD4066EF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B7163B-C152-442D-8910-60D1C50D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81D871-7A18-40DF-8C6E-32721A25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873D0A-C2B8-498B-AD85-D4B31C9E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1CF570-3C5D-4C52-8FDD-F3EF07AD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03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CDFE3-ABF9-4120-B677-B88FF865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339A6B-F8DF-492C-B4C7-7AB4AC543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FB5068-DFD1-4F80-9E90-76ABBBEE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67463C-8185-48AB-8024-65E2FBFF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9FA3B2-E4B8-40B2-952B-790AC72A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427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48A8115-312A-472B-A15C-B34994D3A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4558CA-30EE-4246-9468-232777497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95CB0A-16D3-4878-AA3C-39BCFBA5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CEBEB3-C705-40C7-A756-76C3D768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30C9A1-8536-4417-8525-94B80CFE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BB123-6604-4B2F-BD72-4FB39299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551379-D0A9-43E3-B87B-53EF34C3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76B2B2-F8FB-4AB1-A64C-D7F15C57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CD5BC-1E2A-4DE1-A940-A828AD8B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E98FFC-11E2-468D-ADE1-1938A8F2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89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F7558-EF13-49D6-B06E-4B6D01AF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961E2C-4D87-4F95-97F9-D738E3A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4997EC-AB4B-40E4-89E2-4D0EC569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84737C-9E80-47A5-BEB0-FA9DF9E7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477DA2-35AC-4310-86D8-C0F8DF05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68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76680-8153-4F84-96D3-B907BCF2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5C0742-07ED-4A2D-BC56-3DFE5C0D9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0B6EFE-2B86-4B77-B1B0-DA7981365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2593DA-BF84-49B7-BE3A-C0C2DC0E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C6BCFE-3EC8-486D-A579-F81B93F0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61620C-63C4-48EC-B5D6-67A91448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54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CD687-229A-49C9-86E5-DC62F85F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F8E9A-2A0E-4DF2-9E86-1108D02B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FCFC10-0390-4A19-AC0C-7862F16BC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1A2CC5-3F82-4FED-90AB-369F209CC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540C630-899F-45D9-A6BE-81620F13A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08645C-5A45-4614-91DC-526FD83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644C77D-6C1B-4C8A-8E3A-5BD9A0C8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793E184-B953-4C51-B653-778850FA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51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1F3FC-E8A1-44B3-A5BC-4E7ED127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C2A9F4F-EC47-4EC6-93AB-ACE37137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20C6702-45ED-4156-9428-93B48A46F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93A29C-5A4F-4782-A12A-66BF497F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37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7853962-755F-45DA-94C7-0141680B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89CE54B-20E5-43E8-A6B5-58DD4702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FE9BD8-5EB8-4BC0-9E0B-609AD1F1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78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21EEF2-9D13-4755-9822-F0FA4BD4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133929-4BC4-460B-A5D8-07E3114C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112F569-CF49-47FE-A686-FB45ED876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9C31AA-1AE9-400A-BFDB-6B66617B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7A9EF3-25EF-46EE-967C-84A1EB3A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BE1BE9-15AB-464A-ABC0-53741B6B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7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05FD7C-A07A-453A-BD73-F27AB2FA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C4F00C4-3090-417D-9736-A8754C20E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A3849A-43B6-443C-8563-05DA972DE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5EAD43-3CC6-4902-BEC0-6D87D5BD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312134-6920-4FDB-967E-AB05D22D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E06F92-7A7A-4F49-A8FF-76D15432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48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4E26E42-CF68-4548-8CBD-97C91525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0BA65E-39FA-46C2-9EBB-40ACEC289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CB61B7-6093-4578-AF01-869203208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5D3E3-4E9A-47BC-9788-F490A4A1AE4B}" type="datetimeFigureOut">
              <a:rPr kumimoji="1" lang="ja-JP" altLang="en-US" smtClean="0"/>
              <a:t>2023/7/31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AE2327-C06A-4973-B8A1-928A3C4E0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9D526D-C15C-4D6D-88D1-71EA0692F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11946-2949-4EB8-BE18-CBB311776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5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282BF-5C5B-408C-A370-DFDC47AED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超　開　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6EA77B7-BBA3-4A79-86B6-9E470E032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アクションゲーム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532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5D808-123D-4F74-8B10-B29A3FB0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882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世界観</a:t>
            </a:r>
            <a:br>
              <a:rPr kumimoji="1" lang="en-US" altLang="ja-JP" sz="3200" dirty="0"/>
            </a:br>
            <a:r>
              <a:rPr kumimoji="1" lang="ja-JP" altLang="en-US" sz="3200" dirty="0"/>
              <a:t>主人公は超開王という賞金付きの番組のチャレンジャーに選ばれたため、拉致されて監禁されている。</a:t>
            </a:r>
            <a:br>
              <a:rPr kumimoji="1" lang="en-US" altLang="ja-JP" sz="3200" dirty="0"/>
            </a:br>
            <a:r>
              <a:rPr kumimoji="1" lang="ja-JP" altLang="en-US" sz="3200" dirty="0"/>
              <a:t>そしてついに主人公の出番が回ってきた。</a:t>
            </a:r>
            <a:br>
              <a:rPr kumimoji="1" lang="en-US" altLang="ja-JP" sz="3200" dirty="0"/>
            </a:br>
            <a:br>
              <a:rPr kumimoji="1" lang="en-US" altLang="ja-JP" sz="3200" dirty="0"/>
            </a:br>
            <a:r>
              <a:rPr kumimoji="1" lang="ja-JP" altLang="en-US" sz="3200" dirty="0"/>
              <a:t>登場人物</a:t>
            </a:r>
            <a:br>
              <a:rPr kumimoji="1" lang="en-US" altLang="ja-JP" sz="3200" dirty="0"/>
            </a:br>
            <a:r>
              <a:rPr kumimoji="1" lang="ja-JP" altLang="en-US" sz="3200" dirty="0"/>
              <a:t>挑 戦漢（ちょう　せんかん）</a:t>
            </a:r>
            <a:br>
              <a:rPr kumimoji="1" lang="en-US" altLang="ja-JP" sz="3200" dirty="0"/>
            </a:br>
            <a:r>
              <a:rPr lang="ja-JP" altLang="en-US" sz="3200" dirty="0"/>
              <a:t>日々</a:t>
            </a:r>
            <a:r>
              <a:rPr lang="ja-JP" altLang="en-US" sz="3200" dirty="0" err="1"/>
              <a:t>だめだめ</a:t>
            </a:r>
            <a:r>
              <a:rPr lang="ja-JP" altLang="en-US" sz="3200" dirty="0"/>
              <a:t>な生活を送っていたが、</a:t>
            </a:r>
            <a:br>
              <a:rPr lang="en-US" altLang="ja-JP" sz="3200" dirty="0"/>
            </a:br>
            <a:r>
              <a:rPr lang="ja-JP" altLang="en-US" sz="3200" dirty="0"/>
              <a:t>ふと超開王のチラシを見て</a:t>
            </a:r>
            <a:br>
              <a:rPr lang="en-US" altLang="ja-JP" sz="3200" dirty="0"/>
            </a:br>
            <a:r>
              <a:rPr lang="ja-JP" altLang="en-US" sz="3200" dirty="0"/>
              <a:t>今の生活から脱却しようと</a:t>
            </a:r>
            <a:br>
              <a:rPr lang="en-US" altLang="ja-JP" sz="3200" dirty="0"/>
            </a:br>
            <a:r>
              <a:rPr lang="ja-JP" altLang="en-US" sz="3200" dirty="0"/>
              <a:t>応募することを決意する。</a:t>
            </a:r>
            <a:r>
              <a:rPr kumimoji="1" lang="ja-JP" altLang="en-US" sz="3200" dirty="0"/>
              <a:t>　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6DCF40-F1D8-479E-92BB-76B141B5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62" y="2723492"/>
            <a:ext cx="3023896" cy="35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0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DE4BC7-54DD-4BFA-A5B8-9CC1FBDF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8" y="159629"/>
            <a:ext cx="4890890" cy="373170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07624FA-6255-4CB0-9FE7-D88CBBC9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70" y="449317"/>
            <a:ext cx="4580805" cy="44419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A1666B-61A8-4FA5-9412-D3C7A6A2E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72" y="3957145"/>
            <a:ext cx="5985838" cy="25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C5E1D5-79E1-4612-B872-43C9DB5C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B4D13F-BEA0-44E3-8589-707CD6DE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780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主人公が走って３種類</a:t>
            </a:r>
            <a:r>
              <a:rPr lang="ja-JP" altLang="en-US" dirty="0"/>
              <a:t>で１つ</a:t>
            </a:r>
            <a:r>
              <a:rPr kumimoji="1" lang="ja-JP" altLang="en-US" dirty="0"/>
              <a:t>のステージをクリアすればクリア。</a:t>
            </a:r>
            <a:endParaRPr kumimoji="1" lang="en-US" altLang="ja-JP" dirty="0"/>
          </a:p>
          <a:p>
            <a:r>
              <a:rPr kumimoji="1" lang="ja-JP" altLang="en-US" dirty="0"/>
              <a:t>小さめのステージが数種類あり、その中からランダムに３つ選ばれ、それらが繋がり、</a:t>
            </a:r>
            <a:r>
              <a:rPr kumimoji="1" lang="en-US" altLang="ja-JP" dirty="0"/>
              <a:t>1</a:t>
            </a:r>
            <a:r>
              <a:rPr kumimoji="1" lang="ja-JP" altLang="en-US" dirty="0" err="1"/>
              <a:t>つの</a:t>
            </a:r>
            <a:r>
              <a:rPr kumimoji="1" lang="ja-JP" altLang="en-US" dirty="0"/>
              <a:t>ステージとなる。</a:t>
            </a:r>
            <a:endParaRPr kumimoji="1" lang="en-US" altLang="ja-JP" dirty="0"/>
          </a:p>
          <a:p>
            <a:r>
              <a:rPr kumimoji="1" lang="ja-JP" altLang="en-US" dirty="0"/>
              <a:t>クリア時に</a:t>
            </a:r>
            <a:r>
              <a:rPr kumimoji="1" lang="en-US" altLang="ja-JP" dirty="0"/>
              <a:t>SCORE</a:t>
            </a:r>
            <a:r>
              <a:rPr kumimoji="1" lang="ja-JP" altLang="en-US" dirty="0"/>
              <a:t>が表示される。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417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C908574D-FF7D-49AA-AE6C-3BF334D64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314004"/>
              </p:ext>
            </p:extLst>
          </p:nvPr>
        </p:nvGraphicFramePr>
        <p:xfrm>
          <a:off x="838199" y="268014"/>
          <a:ext cx="10544504" cy="477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571">
                  <a:extLst>
                    <a:ext uri="{9D8B030D-6E8A-4147-A177-3AD203B41FA5}">
                      <a16:colId xmlns:a16="http://schemas.microsoft.com/office/drawing/2014/main" val="1138023168"/>
                    </a:ext>
                  </a:extLst>
                </a:gridCol>
                <a:gridCol w="5280933">
                  <a:extLst>
                    <a:ext uri="{9D8B030D-6E8A-4147-A177-3AD203B41FA5}">
                      <a16:colId xmlns:a16="http://schemas.microsoft.com/office/drawing/2014/main" val="4287496488"/>
                    </a:ext>
                  </a:extLst>
                </a:gridCol>
              </a:tblGrid>
              <a:tr h="96480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キー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47592"/>
                  </a:ext>
                </a:extLst>
              </a:tr>
              <a:tr h="96480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WASD</a:t>
                      </a:r>
                    </a:p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上下左右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35199"/>
                  </a:ext>
                </a:extLst>
              </a:tr>
              <a:tr h="96480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←→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視点移動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9060"/>
                  </a:ext>
                </a:extLst>
              </a:tr>
              <a:tr h="96480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Space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ジャンプ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75598"/>
                  </a:ext>
                </a:extLst>
              </a:tr>
              <a:tr h="91379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ゲームスタート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7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1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0F8BCD-B89C-4CB9-96B4-1D2E9D25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2"/>
            <a:ext cx="10515600" cy="680524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難しかった所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ゲームの難易度調整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タスク関連のプログラム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93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lo World 2023-07-28 10-31-50">
            <a:hlinkClick r:id="" action="ppaction://media"/>
            <a:extLst>
              <a:ext uri="{FF2B5EF4-FFF2-40B4-BE49-F238E27FC236}">
                <a16:creationId xmlns:a16="http://schemas.microsoft.com/office/drawing/2014/main" id="{7BBEB541-EFC1-4B6D-9CE2-52661114F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005" y="-55158"/>
            <a:ext cx="9695063" cy="72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161</Words>
  <Application>Microsoft Office PowerPoint</Application>
  <PresentationFormat>ワイド画面</PresentationFormat>
  <Paragraphs>20</Paragraphs>
  <Slides>7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超　開　王</vt:lpstr>
      <vt:lpstr>世界観 主人公は超開王という賞金付きの番組のチャレンジャーに選ばれたため、拉致されて監禁されている。 そしてついに主人公の出番が回ってきた。  登場人物 挑 戦漢（ちょう　せんかん） 日々だめだめな生活を送っていたが、 ふと超開王のチラシを見て 今の生活から脱却しようと 応募することを決意する。　</vt:lpstr>
      <vt:lpstr>PowerPoint プレゼンテーション</vt:lpstr>
      <vt:lpstr>ゲームシステム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　開　王</dc:title>
  <dc:creator>粟村尉</dc:creator>
  <cp:lastModifiedBy>粟村尉</cp:lastModifiedBy>
  <cp:revision>25</cp:revision>
  <dcterms:created xsi:type="dcterms:W3CDTF">2023-04-12T00:46:45Z</dcterms:created>
  <dcterms:modified xsi:type="dcterms:W3CDTF">2023-07-31T03:12:32Z</dcterms:modified>
</cp:coreProperties>
</file>